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7" r:id="rId3"/>
    <p:sldId id="263" r:id="rId4"/>
    <p:sldId id="260" r:id="rId5"/>
    <p:sldId id="273" r:id="rId6"/>
    <p:sldId id="259" r:id="rId7"/>
    <p:sldId id="258" r:id="rId8"/>
    <p:sldId id="274" r:id="rId9"/>
    <p:sldId id="269" r:id="rId10"/>
    <p:sldId id="265" r:id="rId11"/>
    <p:sldId id="272" r:id="rId12"/>
    <p:sldId id="271" r:id="rId13"/>
    <p:sldId id="268" r:id="rId14"/>
    <p:sldId id="270" r:id="rId15"/>
    <p:sldId id="277" r:id="rId16"/>
    <p:sldId id="278" r:id="rId17"/>
    <p:sldId id="275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 帆" initials="林" lastIdx="1" clrIdx="0">
    <p:extLst>
      <p:ext uri="{19B8F6BF-5375-455C-9EA6-DF929625EA0E}">
        <p15:presenceInfo xmlns:p15="http://schemas.microsoft.com/office/powerpoint/2012/main" userId="e88d8c9c9c55c6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33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06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3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72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33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41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7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64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1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8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91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9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37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0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9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04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3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0195E7-9A87-400F-BAC9-E0B0C8A935A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C6570D-EAA4-47C7-9FCF-9996ED34A6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29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D6AAE-B83E-9DAE-1EB0-192DEC4DB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487187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/>
              <a:t>C++</a:t>
            </a:r>
            <a:r>
              <a:rPr lang="zh-CN" altLang="en-US" sz="3600" dirty="0"/>
              <a:t>大作业</a:t>
            </a:r>
            <a:br>
              <a:rPr lang="en-US" altLang="zh-CN" sz="5400" dirty="0"/>
            </a:br>
            <a:r>
              <a:rPr lang="en-US" altLang="zh-CN" sz="6000" dirty="0"/>
              <a:t>《</a:t>
            </a:r>
            <a:r>
              <a:rPr lang="zh-CN" altLang="en-US" sz="6000" dirty="0"/>
              <a:t>丁老头脱发记</a:t>
            </a:r>
            <a:r>
              <a:rPr lang="en-US" altLang="zh-CN" sz="6000" dirty="0"/>
              <a:t>》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2A0B5A-15AD-AA1C-A6DA-0FD5262D4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9" y="4723661"/>
            <a:ext cx="7197726" cy="140546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阿联酋不爱篮球爱花花</a:t>
            </a:r>
          </a:p>
          <a:p>
            <a:r>
              <a:rPr lang="zh-CN" altLang="en-US" sz="2400" dirty="0"/>
              <a:t>南开大学</a:t>
            </a:r>
            <a:r>
              <a:rPr lang="en-US" altLang="zh-CN" sz="2400" dirty="0"/>
              <a:t>21</a:t>
            </a:r>
            <a:r>
              <a:rPr lang="zh-CN" altLang="en-US" sz="2400" dirty="0"/>
              <a:t>级工科模拟试验班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94898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3" y="-101824"/>
            <a:ext cx="10131425" cy="1456267"/>
          </a:xfrm>
        </p:spPr>
        <p:txBody>
          <a:bodyPr/>
          <a:lstStyle/>
          <a:p>
            <a:r>
              <a:rPr lang="zh-CN" altLang="en-US" dirty="0"/>
              <a:t>什么时候用</a:t>
            </a:r>
            <a:r>
              <a:rPr lang="en-US" altLang="zh-CN" dirty="0"/>
              <a:t>Thing::set type()</a:t>
            </a:r>
            <a:r>
              <a:rPr lang="zh-CN" altLang="en-US" dirty="0"/>
              <a:t>函数？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8AE0BF1-1AA4-33DE-8422-E87B40462E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54688" y="3005443"/>
            <a:ext cx="4995863" cy="3573381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3377" y="4444253"/>
            <a:ext cx="4855070" cy="22860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空闲</a:t>
            </a:r>
            <a:r>
              <a:rPr lang="en-US" altLang="zh-CN" sz="2400" dirty="0"/>
              <a:t>vs</a:t>
            </a:r>
            <a:r>
              <a:rPr lang="zh-CN" altLang="en-US" sz="2400" dirty="0"/>
              <a:t>非空闲？</a:t>
            </a:r>
            <a:endParaRPr lang="en-US" altLang="zh-CN" sz="2400" dirty="0"/>
          </a:p>
          <a:p>
            <a:r>
              <a:rPr lang="zh-CN" altLang="en-US" sz="2400" dirty="0"/>
              <a:t>绝对不能改非空闲的！</a:t>
            </a:r>
            <a:endParaRPr lang="en-US" altLang="zh-CN" sz="2400" dirty="0"/>
          </a:p>
          <a:p>
            <a:r>
              <a:rPr lang="zh-CN" altLang="en-US" sz="2400" dirty="0"/>
              <a:t>空闲态即为可改态（</a:t>
            </a:r>
            <a:r>
              <a:rPr lang="en-US" altLang="zh-CN" sz="2400" dirty="0" err="1"/>
              <a:t>m_change</a:t>
            </a:r>
            <a:r>
              <a:rPr lang="en-US" altLang="zh-CN" sz="2400" dirty="0"/>
              <a:t>=1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出场那一瞬间更改（随机数）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FFB7C9-BD9E-47B2-9F6C-22E98384F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1" y="1008528"/>
            <a:ext cx="6581779" cy="35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2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6319"/>
            <a:ext cx="10131425" cy="1456267"/>
          </a:xfrm>
        </p:spPr>
        <p:txBody>
          <a:bodyPr/>
          <a:lstStyle/>
          <a:p>
            <a:r>
              <a:rPr lang="zh-CN" altLang="en-US" dirty="0"/>
              <a:t>不同类型的</a:t>
            </a:r>
            <a:r>
              <a:rPr lang="en-US" altLang="zh-CN" dirty="0"/>
              <a:t>thing</a:t>
            </a:r>
            <a:r>
              <a:rPr lang="zh-CN" altLang="en-US" dirty="0"/>
              <a:t>的不同碰撞效果如何实现？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836" y="1016996"/>
            <a:ext cx="4995335" cy="95748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碰撞效果？</a:t>
            </a:r>
            <a:r>
              <a:rPr lang="en-US" altLang="zh-CN" sz="2400" dirty="0"/>
              <a:t>Hair num++/--</a:t>
            </a:r>
            <a:endParaRPr lang="zh-CN" altLang="en-US" sz="24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EC46C3-D88F-38E6-859E-1C962C19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21" y="739589"/>
            <a:ext cx="3964840" cy="6017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E8BFB3-9D6F-6899-073E-963C9C94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53" y="3133165"/>
            <a:ext cx="5873547" cy="29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3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72" y="132229"/>
            <a:ext cx="4195481" cy="1158689"/>
          </a:xfrm>
        </p:spPr>
        <p:txBody>
          <a:bodyPr/>
          <a:lstStyle/>
          <a:p>
            <a:r>
              <a:rPr lang="zh-CN" altLang="en-US" dirty="0"/>
              <a:t>碰撞效果动态体现？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347" y="1200772"/>
            <a:ext cx="6528547" cy="160294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对</a:t>
            </a:r>
            <a:r>
              <a:rPr lang="en-US" altLang="zh-CN" sz="2800" dirty="0"/>
              <a:t>DING::</a:t>
            </a:r>
            <a:r>
              <a:rPr lang="en-US" altLang="zh-CN" sz="2800" dirty="0" err="1"/>
              <a:t>ding_add</a:t>
            </a:r>
            <a:r>
              <a:rPr lang="en-US" altLang="zh-CN" sz="2800" dirty="0"/>
              <a:t>(),DING::</a:t>
            </a:r>
            <a:r>
              <a:rPr lang="en-US" altLang="zh-CN" sz="2800" dirty="0" err="1"/>
              <a:t>ding_minus</a:t>
            </a:r>
            <a:r>
              <a:rPr lang="en-US" altLang="zh-CN" sz="2800" dirty="0"/>
              <a:t>()</a:t>
            </a:r>
            <a:r>
              <a:rPr lang="zh-CN" altLang="en-US" sz="2800" dirty="0"/>
              <a:t>函数再优化</a:t>
            </a:r>
            <a:r>
              <a:rPr lang="en-US" altLang="zh-CN" sz="2800" dirty="0"/>
              <a:t>-&gt;</a:t>
            </a:r>
            <a:endParaRPr lang="zh-CN" altLang="en-US" sz="28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496" y="2743452"/>
            <a:ext cx="6414247" cy="103172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DING</a:t>
            </a:r>
            <a:r>
              <a:rPr lang="zh-CN" altLang="en-US" sz="2800" dirty="0"/>
              <a:t>类中引入</a:t>
            </a:r>
            <a:r>
              <a:rPr lang="en-US" altLang="zh-CN" sz="2800" dirty="0"/>
              <a:t>int state</a:t>
            </a:r>
            <a:r>
              <a:rPr lang="zh-CN" altLang="en-US" sz="2800" dirty="0"/>
              <a:t>变量，碰撞时</a:t>
            </a:r>
            <a:r>
              <a:rPr lang="en-US" altLang="zh-CN" sz="2800" dirty="0"/>
              <a:t>state</a:t>
            </a:r>
            <a:r>
              <a:rPr lang="zh-CN" altLang="en-US" sz="2800" dirty="0"/>
              <a:t>改变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F8C9B6-B84F-CC07-0B38-23F2002A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48" y="2046344"/>
            <a:ext cx="4993057" cy="36518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70E0B-7A59-7344-2BF5-1287D09B3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20" y="3637428"/>
            <a:ext cx="3484342" cy="3189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7AACBA-A1FD-9605-ECAD-126B6F2D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42" y="-161984"/>
            <a:ext cx="4263749" cy="3118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56FC5C-1094-5D36-C8F7-0399C2621B42}"/>
              </a:ext>
            </a:extLst>
          </p:cNvPr>
          <p:cNvSpPr txBox="1"/>
          <p:nvPr/>
        </p:nvSpPr>
        <p:spPr>
          <a:xfrm>
            <a:off x="3620620" y="405003"/>
            <a:ext cx="4263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给老头画头发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5A4AB4-1A7A-29A1-883F-85840148F080}"/>
              </a:ext>
            </a:extLst>
          </p:cNvPr>
          <p:cNvSpPr/>
          <p:nvPr/>
        </p:nvSpPr>
        <p:spPr>
          <a:xfrm>
            <a:off x="266092" y="2421180"/>
            <a:ext cx="316273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什么时候画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93B0A2-6C8D-4F97-E32C-85334A2E2A63}"/>
              </a:ext>
            </a:extLst>
          </p:cNvPr>
          <p:cNvSpPr/>
          <p:nvPr/>
        </p:nvSpPr>
        <p:spPr>
          <a:xfrm>
            <a:off x="7603556" y="908384"/>
            <a:ext cx="25321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怎么画？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B98126-1262-60E6-E4B0-3CC57D270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401" y="1747469"/>
            <a:ext cx="4263750" cy="4453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0F0F63-43FF-C1F0-AE7A-6AA5EF379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742" y="2785685"/>
            <a:ext cx="4770927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407" y="5658971"/>
            <a:ext cx="10131425" cy="1456267"/>
          </a:xfrm>
        </p:spPr>
        <p:txBody>
          <a:bodyPr/>
          <a:lstStyle/>
          <a:p>
            <a:r>
              <a:rPr lang="en-US" altLang="zh-CN" dirty="0"/>
              <a:t>But,</a:t>
            </a:r>
            <a:r>
              <a:rPr lang="zh-CN" altLang="en-US" dirty="0"/>
              <a:t>掉头发时怎么擦除？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FE6FF3-893E-0FF5-1E0F-D79B2B23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31" y="1611027"/>
            <a:ext cx="10340788" cy="41801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838AD5-7B96-09CA-878B-5F3FE0BFFBCC}"/>
              </a:ext>
            </a:extLst>
          </p:cNvPr>
          <p:cNvSpPr/>
          <p:nvPr/>
        </p:nvSpPr>
        <p:spPr>
          <a:xfrm>
            <a:off x="3805011" y="3032498"/>
            <a:ext cx="45819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0" dirty="0">
                <a:ln/>
                <a:solidFill>
                  <a:schemeClr val="accent3"/>
                </a:solidFill>
                <a:effectLst/>
              </a:rPr>
              <a:t>随机生成斜度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9C429E-878D-FCAE-8FA9-8156C141E8AB}"/>
              </a:ext>
            </a:extLst>
          </p:cNvPr>
          <p:cNvSpPr/>
          <p:nvPr/>
        </p:nvSpPr>
        <p:spPr>
          <a:xfrm>
            <a:off x="6652692" y="3939987"/>
            <a:ext cx="13545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400" b="1" cap="none" spc="0" dirty="0">
                <a:ln/>
                <a:solidFill>
                  <a:schemeClr val="accent3"/>
                </a:solidFill>
                <a:effectLst/>
              </a:rPr>
              <a:t>画线</a:t>
            </a:r>
          </a:p>
        </p:txBody>
      </p:sp>
    </p:spTree>
    <p:extLst>
      <p:ext uri="{BB962C8B-B14F-4D97-AF65-F5344CB8AC3E}">
        <p14:creationId xmlns:p14="http://schemas.microsoft.com/office/powerpoint/2010/main" val="387195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游戏开始界面按钮设置？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807883"/>
            <a:ext cx="3435722" cy="668368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信号和槽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859351-D6C3-558C-090A-75149A5A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81" y="2476251"/>
            <a:ext cx="4796361" cy="41862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BFD44-1E2A-8579-EEC5-832B9DB96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89" y="2285395"/>
            <a:ext cx="3747810" cy="35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这样为什么不对？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63596F-02FD-7C87-B7AB-40F43465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735" y="77995"/>
            <a:ext cx="3497570" cy="6702010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53291C15-D12C-AA72-4BBF-3F087372F5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26032" y="2101476"/>
            <a:ext cx="4995863" cy="1665287"/>
          </a:xfrm>
        </p:spPr>
      </p:pic>
    </p:spTree>
    <p:extLst>
      <p:ext uri="{BB962C8B-B14F-4D97-AF65-F5344CB8AC3E}">
        <p14:creationId xmlns:p14="http://schemas.microsoft.com/office/powerpoint/2010/main" val="90073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大多数情况人比猴儿靠谱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BA7F70E-9981-F423-8897-E6FF0E3CCE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883" y="2372676"/>
            <a:ext cx="5118302" cy="3086232"/>
          </a:xfr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550562BE-89D1-778D-4F7B-5FC802190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9227" y="2372676"/>
            <a:ext cx="5574014" cy="3086232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ADF665-7C15-78F5-2ED7-63835D93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18" y="990022"/>
            <a:ext cx="1886213" cy="6954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E7485D7-2247-BCBC-6A7B-8C1D76AC81E9}"/>
              </a:ext>
            </a:extLst>
          </p:cNvPr>
          <p:cNvSpPr/>
          <p:nvPr/>
        </p:nvSpPr>
        <p:spPr>
          <a:xfrm>
            <a:off x="8203266" y="916409"/>
            <a:ext cx="890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652D2-527F-2F40-CE9D-4663FD16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927" y="533400"/>
            <a:ext cx="1313395" cy="13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4.</a:t>
            </a:r>
            <a:r>
              <a:rPr lang="zh-CN" altLang="en-US" sz="3600" dirty="0"/>
              <a:t> 后期版本优化期望</a:t>
            </a:r>
            <a:br>
              <a:rPr lang="zh-CN" altLang="en-US" sz="3600" dirty="0"/>
            </a:b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823571"/>
            <a:ext cx="5410198" cy="364913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（</a:t>
            </a:r>
            <a:r>
              <a:rPr lang="en-US" altLang="zh-CN" sz="3600" dirty="0"/>
              <a:t>1.</a:t>
            </a:r>
            <a:r>
              <a:rPr lang="zh-CN" altLang="en-US" sz="3600" dirty="0"/>
              <a:t>画面优化处理</a:t>
            </a:r>
            <a:endParaRPr lang="en-US" altLang="zh-CN" sz="3600" dirty="0"/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2.</a:t>
            </a:r>
            <a:r>
              <a:rPr lang="zh-CN" altLang="en-US" sz="3600" dirty="0"/>
              <a:t>随机数优化</a:t>
            </a:r>
            <a:endParaRPr lang="en-US" altLang="zh-CN" sz="3600" dirty="0"/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3.</a:t>
            </a:r>
            <a:r>
              <a:rPr lang="zh-CN" altLang="en-US" sz="3600" dirty="0"/>
              <a:t>头发增减动态体现</a:t>
            </a:r>
            <a:endParaRPr lang="en-US" altLang="zh-CN" sz="3600" dirty="0"/>
          </a:p>
          <a:p>
            <a:r>
              <a:rPr lang="zh-CN" altLang="en-US" sz="3600" dirty="0"/>
              <a:t>（</a:t>
            </a:r>
            <a:r>
              <a:rPr lang="en-US" altLang="zh-CN" sz="3600" dirty="0"/>
              <a:t>4.</a:t>
            </a:r>
            <a:r>
              <a:rPr lang="zh-CN" altLang="en-US" sz="3600" dirty="0"/>
              <a:t>模式选择多样化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39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823571"/>
            <a:ext cx="5410198" cy="3649133"/>
          </a:xfrm>
        </p:spPr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4" y="2142067"/>
            <a:ext cx="4995332" cy="364913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D37EB9-E015-4264-2A38-9CC526AE9736}"/>
              </a:ext>
            </a:extLst>
          </p:cNvPr>
          <p:cNvSpPr/>
          <p:nvPr/>
        </p:nvSpPr>
        <p:spPr>
          <a:xfrm>
            <a:off x="4618674" y="296733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1567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82736E-3C46-3A24-7163-AAD502D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FEEB04-282B-31F0-82C2-9B35651CA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95061"/>
            <a:ext cx="10247383" cy="3313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1.</a:t>
            </a:r>
            <a:r>
              <a:rPr lang="zh-CN" altLang="en-US" sz="3200" dirty="0"/>
              <a:t>游戏玩法介绍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2.</a:t>
            </a:r>
            <a:r>
              <a:rPr lang="zh-CN" altLang="en-US" sz="3200" dirty="0"/>
              <a:t>游戏代码介绍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3.</a:t>
            </a:r>
            <a:r>
              <a:rPr lang="zh-CN" altLang="en-US" sz="3200" dirty="0"/>
              <a:t> 过程中遇到的问题以及解决措施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4.</a:t>
            </a:r>
            <a:r>
              <a:rPr lang="zh-CN" altLang="en-US" sz="3200" dirty="0"/>
              <a:t> 后期版本优化期望</a:t>
            </a:r>
          </a:p>
        </p:txBody>
      </p:sp>
    </p:spTree>
    <p:extLst>
      <p:ext uri="{BB962C8B-B14F-4D97-AF65-F5344CB8AC3E}">
        <p14:creationId xmlns:p14="http://schemas.microsoft.com/office/powerpoint/2010/main" val="275132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660418-EA07-39A7-DBB2-3FE250D1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游戏玩法介绍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3A8846-C68B-9696-843A-E072EE619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97" y="172462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该游戏以飞机大战为模板，玩家使用鼠标移动丁老头，老头的头发本身会随时间增加不断掉落，同时界面上方随机出现四种事件图片，并以一定速度向丁老头撞去，相遇后老头头发数量发生变化，其中“熬夜”和“敲代码”会让老头头发变少而，“霸王生发液”和“植发”会让老头头发变多。老头的起始发量为</a:t>
            </a:r>
            <a:r>
              <a:rPr lang="en-US" altLang="zh-CN" sz="2800" dirty="0"/>
              <a:t>3</a:t>
            </a:r>
            <a:r>
              <a:rPr lang="zh-CN" altLang="en-US" sz="2800" dirty="0"/>
              <a:t>，左上角</a:t>
            </a:r>
            <a:r>
              <a:rPr lang="en-US" altLang="zh-CN" sz="2800" dirty="0"/>
              <a:t>hair num</a:t>
            </a:r>
            <a:r>
              <a:rPr lang="zh-CN" altLang="en-US" sz="2800" dirty="0"/>
              <a:t>显示动态变化的头发数量。</a:t>
            </a:r>
          </a:p>
        </p:txBody>
      </p:sp>
    </p:spTree>
    <p:extLst>
      <p:ext uri="{BB962C8B-B14F-4D97-AF65-F5344CB8AC3E}">
        <p14:creationId xmlns:p14="http://schemas.microsoft.com/office/powerpoint/2010/main" val="391708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D6AAE-B83E-9DAE-1EB0-192DEC4DB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599"/>
            <a:ext cx="4322296" cy="956731"/>
          </a:xfrm>
        </p:spPr>
        <p:txBody>
          <a:bodyPr/>
          <a:lstStyle/>
          <a:p>
            <a:r>
              <a:rPr lang="zh-CN" altLang="en-US" dirty="0"/>
              <a:t>游戏界面展示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2A0B5A-15AD-AA1C-A6DA-0FD5262D4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B4169A-F82F-D4B6-6044-457A9E81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9" y="1264024"/>
            <a:ext cx="2794697" cy="5214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403552-DFF3-DFCA-D648-19C677C46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828519"/>
            <a:ext cx="2144806" cy="19570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C5EB83-7758-DA83-7DF6-3FA34CF68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069" y="524930"/>
            <a:ext cx="3414056" cy="27739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F7DFED-F043-51C9-BB1D-72F7AD436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3429000"/>
            <a:ext cx="1923014" cy="29725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1F234D-7C7E-2C32-421E-534595D7F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22" y="3777216"/>
            <a:ext cx="2790549" cy="28193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6EE9E69-7459-51C6-CFF1-70978E94F646}"/>
              </a:ext>
            </a:extLst>
          </p:cNvPr>
          <p:cNvSpPr txBox="1"/>
          <p:nvPr/>
        </p:nvSpPr>
        <p:spPr>
          <a:xfrm>
            <a:off x="5065247" y="223281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四种事件展示</a:t>
            </a:r>
          </a:p>
        </p:txBody>
      </p:sp>
    </p:spTree>
    <p:extLst>
      <p:ext uri="{BB962C8B-B14F-4D97-AF65-F5344CB8AC3E}">
        <p14:creationId xmlns:p14="http://schemas.microsoft.com/office/powerpoint/2010/main" val="211656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1910-9BC1-5235-3564-66420E56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071" y="2743200"/>
            <a:ext cx="3845858" cy="1573306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来浅玩一下吧！</a:t>
            </a:r>
          </a:p>
        </p:txBody>
      </p:sp>
    </p:spTree>
    <p:extLst>
      <p:ext uri="{BB962C8B-B14F-4D97-AF65-F5344CB8AC3E}">
        <p14:creationId xmlns:p14="http://schemas.microsoft.com/office/powerpoint/2010/main" val="270775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F6D24-3160-E68A-061D-CF5CCB80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游戏代码展示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93EB3B8-1EC0-94ED-4223-95D946268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1337" y="1730697"/>
            <a:ext cx="3128104" cy="4802886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59069EC-B330-0003-C866-0A4AE7DBA6B5}"/>
              </a:ext>
            </a:extLst>
          </p:cNvPr>
          <p:cNvSpPr/>
          <p:nvPr/>
        </p:nvSpPr>
        <p:spPr>
          <a:xfrm>
            <a:off x="6283282" y="3128700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类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883F7268-03E2-E39D-C9DA-7714702DBA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9C5404-1217-EA80-4C59-406672E64D80}"/>
              </a:ext>
            </a:extLst>
          </p:cNvPr>
          <p:cNvSpPr/>
          <p:nvPr/>
        </p:nvSpPr>
        <p:spPr>
          <a:xfrm>
            <a:off x="2122770" y="2728383"/>
            <a:ext cx="250290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0" dirty="0">
                <a:ln/>
                <a:solidFill>
                  <a:schemeClr val="accent3"/>
                </a:solidFill>
                <a:effectLst/>
              </a:rPr>
              <a:t>老头类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031790-5675-64E0-4B83-41D7DEC7AA9F}"/>
              </a:ext>
            </a:extLst>
          </p:cNvPr>
          <p:cNvSpPr/>
          <p:nvPr/>
        </p:nvSpPr>
        <p:spPr>
          <a:xfrm>
            <a:off x="2974113" y="2990200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0" dirty="0">
                <a:ln/>
                <a:solidFill>
                  <a:schemeClr val="accent3"/>
                </a:solidFill>
                <a:effectLst/>
              </a:rPr>
              <a:t>主窗口类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A08DB7-9FBF-9246-6C0E-7F7D44123DF0}"/>
              </a:ext>
            </a:extLst>
          </p:cNvPr>
          <p:cNvSpPr/>
          <p:nvPr/>
        </p:nvSpPr>
        <p:spPr>
          <a:xfrm>
            <a:off x="3058320" y="3252017"/>
            <a:ext cx="64633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0" dirty="0">
                <a:ln/>
                <a:solidFill>
                  <a:schemeClr val="accent3"/>
                </a:solidFill>
                <a:effectLst/>
              </a:rPr>
              <a:t>地图类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7EEF1D-3FC7-FDA1-A9BA-E955E6C1DE2C}"/>
              </a:ext>
            </a:extLst>
          </p:cNvPr>
          <p:cNvSpPr/>
          <p:nvPr/>
        </p:nvSpPr>
        <p:spPr>
          <a:xfrm>
            <a:off x="2626501" y="3498652"/>
            <a:ext cx="153481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0" dirty="0">
                <a:ln/>
                <a:solidFill>
                  <a:schemeClr val="accent3"/>
                </a:solidFill>
                <a:effectLst/>
              </a:rPr>
              <a:t>事件类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2ACA91-5320-7B71-121E-4699221BDC55}"/>
              </a:ext>
            </a:extLst>
          </p:cNvPr>
          <p:cNvSpPr txBox="1"/>
          <p:nvPr/>
        </p:nvSpPr>
        <p:spPr>
          <a:xfrm>
            <a:off x="2475940" y="2212459"/>
            <a:ext cx="15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头文件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AB2A020-8094-B326-563D-4D928BB1543D}"/>
              </a:ext>
            </a:extLst>
          </p:cNvPr>
          <p:cNvSpPr/>
          <p:nvPr/>
        </p:nvSpPr>
        <p:spPr>
          <a:xfrm>
            <a:off x="3084442" y="3775031"/>
            <a:ext cx="64633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源文件</a:t>
            </a:r>
          </a:p>
        </p:txBody>
      </p:sp>
    </p:spTree>
    <p:extLst>
      <p:ext uri="{BB962C8B-B14F-4D97-AF65-F5344CB8AC3E}">
        <p14:creationId xmlns:p14="http://schemas.microsoft.com/office/powerpoint/2010/main" val="341162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A4EF9A6-A88F-8D6B-B0FC-FFB96C458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0520" y="1983441"/>
            <a:ext cx="4566277" cy="4368582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74832D6-05EF-3CF1-7AE0-4A3AF280DD17}"/>
              </a:ext>
            </a:extLst>
          </p:cNvPr>
          <p:cNvSpPr/>
          <p:nvPr/>
        </p:nvSpPr>
        <p:spPr>
          <a:xfrm>
            <a:off x="979886" y="1001343"/>
            <a:ext cx="40534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en-US" altLang="zh-CN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altLang="zh-CN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onfig.h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&gt;(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配置）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1B836A6-D379-DF41-2416-4AC555606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53431" y="2040690"/>
            <a:ext cx="5148822" cy="4311333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287795-F6C9-C8E8-2676-46EC6D5FE817}"/>
              </a:ext>
            </a:extLst>
          </p:cNvPr>
          <p:cNvSpPr txBox="1"/>
          <p:nvPr/>
        </p:nvSpPr>
        <p:spPr>
          <a:xfrm>
            <a:off x="5535847" y="1068870"/>
            <a:ext cx="6021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执行主体）</a:t>
            </a:r>
          </a:p>
        </p:txBody>
      </p:sp>
    </p:spTree>
    <p:extLst>
      <p:ext uri="{BB962C8B-B14F-4D97-AF65-F5344CB8AC3E}">
        <p14:creationId xmlns:p14="http://schemas.microsoft.com/office/powerpoint/2010/main" val="65415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sz="3600" dirty="0"/>
              <a:t>过程中遇到的问题以及解决措施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3027CA-7DA5-A83A-0F62-C006521E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718485"/>
            <a:ext cx="3563469" cy="135416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每隔一段时间掉头发怎么控制？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E6EF64-DF54-5B4B-B331-E97C665A0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9077" y="3072653"/>
            <a:ext cx="3846540" cy="103965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定时器事件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97A176-2387-1253-802C-FDBB6CEA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49" y="1841462"/>
            <a:ext cx="4999153" cy="36457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38B72C-8E0B-6778-B848-52F388711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37" y="1711761"/>
            <a:ext cx="3581540" cy="3292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2BF80D-4778-07F1-0F78-EEBC1E59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889" y="4609812"/>
            <a:ext cx="6162720" cy="19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4B9DE1-10C3-AF7B-1BF0-427A50A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-3189"/>
            <a:ext cx="10131425" cy="145626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B85DAF60-C85C-665B-6C54-A36C9BEF3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92488" y="1113534"/>
            <a:ext cx="2475963" cy="5696285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D96626F-7BAB-1227-6E07-1D8EDED389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74365" y="2290162"/>
            <a:ext cx="4369715" cy="4519657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EBFAD4-C0B7-3E58-1D7C-171C727DD7BC}"/>
              </a:ext>
            </a:extLst>
          </p:cNvPr>
          <p:cNvSpPr/>
          <p:nvPr/>
        </p:nvSpPr>
        <p:spPr>
          <a:xfrm>
            <a:off x="844150" y="2684946"/>
            <a:ext cx="30091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四种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thing,</a:t>
            </a:r>
          </a:p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设置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个类？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E372E9-33DB-34E6-A410-D462AF8BD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364" y="511979"/>
            <a:ext cx="4369716" cy="15772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35DB94-6804-603C-A713-6C45C17D5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630" y="4908973"/>
            <a:ext cx="2048161" cy="86689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4FBE5C9-2184-0103-CDAA-E61B8A42C7E5}"/>
              </a:ext>
            </a:extLst>
          </p:cNvPr>
          <p:cNvSpPr/>
          <p:nvPr/>
        </p:nvSpPr>
        <p:spPr>
          <a:xfrm>
            <a:off x="3354417" y="490897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67300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344</TotalTime>
  <Words>399</Words>
  <Application>Microsoft Office PowerPoint</Application>
  <PresentationFormat>宽屏</PresentationFormat>
  <Paragraphs>56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天体</vt:lpstr>
      <vt:lpstr>C++大作业 《丁老头脱发记》</vt:lpstr>
      <vt:lpstr>目录</vt:lpstr>
      <vt:lpstr>1.游戏玩法介绍</vt:lpstr>
      <vt:lpstr>游戏界面展示</vt:lpstr>
      <vt:lpstr>来浅玩一下吧！</vt:lpstr>
      <vt:lpstr>2.游戏代码展示</vt:lpstr>
      <vt:lpstr>PowerPoint 演示文稿</vt:lpstr>
      <vt:lpstr>3.过程中遇到的问题以及解决措施</vt:lpstr>
      <vt:lpstr>PowerPoint 演示文稿</vt:lpstr>
      <vt:lpstr>什么时候用Thing::set type()函数？</vt:lpstr>
      <vt:lpstr>不同类型的thing的不同碰撞效果如何实现？</vt:lpstr>
      <vt:lpstr>碰撞效果动态体现？</vt:lpstr>
      <vt:lpstr>But,掉头发时怎么擦除？</vt:lpstr>
      <vt:lpstr>游戏开始界面按钮设置？</vt:lpstr>
      <vt:lpstr>这样为什么不对？</vt:lpstr>
      <vt:lpstr>大多数情况人比猴儿靠谱</vt:lpstr>
      <vt:lpstr>4. 后期版本优化期望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C++大作业 《丁老头脱发记》</dc:title>
  <dc:creator>林 帆</dc:creator>
  <cp:lastModifiedBy>林 帆</cp:lastModifiedBy>
  <cp:revision>1</cp:revision>
  <dcterms:created xsi:type="dcterms:W3CDTF">2022-05-08T01:45:56Z</dcterms:created>
  <dcterms:modified xsi:type="dcterms:W3CDTF">2022-05-08T07:30:12Z</dcterms:modified>
</cp:coreProperties>
</file>